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68509-191F-4646-84C5-E3ED55CA7C45}" v="1" dt="2021-06-07T15:35:07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G" userId="8208c0071d97f4b4" providerId="LiveId" clId="{0A968509-191F-4646-84C5-E3ED55CA7C45}"/>
    <pc:docChg chg="addSld modSld">
      <pc:chgData name="Samuel G" userId="8208c0071d97f4b4" providerId="LiveId" clId="{0A968509-191F-4646-84C5-E3ED55CA7C45}" dt="2021-06-07T15:37:07.077" v="61" actId="20577"/>
      <pc:docMkLst>
        <pc:docMk/>
      </pc:docMkLst>
      <pc:sldChg chg="modSp">
        <pc:chgData name="Samuel G" userId="8208c0071d97f4b4" providerId="LiveId" clId="{0A968509-191F-4646-84C5-E3ED55CA7C45}" dt="2021-06-07T15:35:07.167" v="0" actId="1076"/>
        <pc:sldMkLst>
          <pc:docMk/>
          <pc:sldMk cId="1176547620" sldId="257"/>
        </pc:sldMkLst>
        <pc:spChg chg="mod">
          <ac:chgData name="Samuel G" userId="8208c0071d97f4b4" providerId="LiveId" clId="{0A968509-191F-4646-84C5-E3ED55CA7C45}" dt="2021-06-07T15:35:07.167" v="0" actId="1076"/>
          <ac:spMkLst>
            <pc:docMk/>
            <pc:sldMk cId="1176547620" sldId="257"/>
            <ac:spMk id="4" creationId="{3A267DE1-3AF3-4DC0-B8D8-215EABE93F60}"/>
          </ac:spMkLst>
        </pc:spChg>
        <pc:spChg chg="mod">
          <ac:chgData name="Samuel G" userId="8208c0071d97f4b4" providerId="LiveId" clId="{0A968509-191F-4646-84C5-E3ED55CA7C45}" dt="2021-06-07T15:35:07.167" v="0" actId="1076"/>
          <ac:spMkLst>
            <pc:docMk/>
            <pc:sldMk cId="1176547620" sldId="257"/>
            <ac:spMk id="10" creationId="{C1AF9E58-8DBF-4C31-8932-FD1AFC820BAB}"/>
          </ac:spMkLst>
        </pc:spChg>
        <pc:spChg chg="mod">
          <ac:chgData name="Samuel G" userId="8208c0071d97f4b4" providerId="LiveId" clId="{0A968509-191F-4646-84C5-E3ED55CA7C45}" dt="2021-06-07T15:35:07.167" v="0" actId="1076"/>
          <ac:spMkLst>
            <pc:docMk/>
            <pc:sldMk cId="1176547620" sldId="257"/>
            <ac:spMk id="11" creationId="{501A304D-4F7D-4593-BFC5-BC2CBF01660D}"/>
          </ac:spMkLst>
        </pc:spChg>
        <pc:spChg chg="mod">
          <ac:chgData name="Samuel G" userId="8208c0071d97f4b4" providerId="LiveId" clId="{0A968509-191F-4646-84C5-E3ED55CA7C45}" dt="2021-06-07T15:35:07.167" v="0" actId="1076"/>
          <ac:spMkLst>
            <pc:docMk/>
            <pc:sldMk cId="1176547620" sldId="257"/>
            <ac:spMk id="12" creationId="{9D2E567E-2068-4684-B6A9-EB6C5712EBFD}"/>
          </ac:spMkLst>
        </pc:spChg>
        <pc:spChg chg="mod">
          <ac:chgData name="Samuel G" userId="8208c0071d97f4b4" providerId="LiveId" clId="{0A968509-191F-4646-84C5-E3ED55CA7C45}" dt="2021-06-07T15:35:07.167" v="0" actId="1076"/>
          <ac:spMkLst>
            <pc:docMk/>
            <pc:sldMk cId="1176547620" sldId="257"/>
            <ac:spMk id="13" creationId="{DBDCB824-A49D-43CF-99AC-3914984585BF}"/>
          </ac:spMkLst>
        </pc:spChg>
        <pc:picChg chg="mod">
          <ac:chgData name="Samuel G" userId="8208c0071d97f4b4" providerId="LiveId" clId="{0A968509-191F-4646-84C5-E3ED55CA7C45}" dt="2021-06-07T15:35:07.167" v="0" actId="1076"/>
          <ac:picMkLst>
            <pc:docMk/>
            <pc:sldMk cId="1176547620" sldId="257"/>
            <ac:picMk id="1026" creationId="{DCFD8567-E6CC-42A5-8F75-4B8722500BE9}"/>
          </ac:picMkLst>
        </pc:picChg>
        <pc:picChg chg="mod">
          <ac:chgData name="Samuel G" userId="8208c0071d97f4b4" providerId="LiveId" clId="{0A968509-191F-4646-84C5-E3ED55CA7C45}" dt="2021-06-07T15:35:07.167" v="0" actId="1076"/>
          <ac:picMkLst>
            <pc:docMk/>
            <pc:sldMk cId="1176547620" sldId="257"/>
            <ac:picMk id="1028" creationId="{19C03990-BD53-4723-803D-30D8941E34D1}"/>
          </ac:picMkLst>
        </pc:picChg>
        <pc:picChg chg="mod">
          <ac:chgData name="Samuel G" userId="8208c0071d97f4b4" providerId="LiveId" clId="{0A968509-191F-4646-84C5-E3ED55CA7C45}" dt="2021-06-07T15:35:07.167" v="0" actId="1076"/>
          <ac:picMkLst>
            <pc:docMk/>
            <pc:sldMk cId="1176547620" sldId="257"/>
            <ac:picMk id="1030" creationId="{2A6B73DB-A1D8-4AB4-94DF-17CC526DF628}"/>
          </ac:picMkLst>
        </pc:picChg>
        <pc:picChg chg="mod">
          <ac:chgData name="Samuel G" userId="8208c0071d97f4b4" providerId="LiveId" clId="{0A968509-191F-4646-84C5-E3ED55CA7C45}" dt="2021-06-07T15:35:07.167" v="0" actId="1076"/>
          <ac:picMkLst>
            <pc:docMk/>
            <pc:sldMk cId="1176547620" sldId="257"/>
            <ac:picMk id="1032" creationId="{254AB98F-85F6-4F99-9B5E-6DAE061582D7}"/>
          </ac:picMkLst>
        </pc:picChg>
        <pc:picChg chg="mod">
          <ac:chgData name="Samuel G" userId="8208c0071d97f4b4" providerId="LiveId" clId="{0A968509-191F-4646-84C5-E3ED55CA7C45}" dt="2021-06-07T15:35:07.167" v="0" actId="1076"/>
          <ac:picMkLst>
            <pc:docMk/>
            <pc:sldMk cId="1176547620" sldId="257"/>
            <ac:picMk id="1034" creationId="{5ACD939E-1947-422C-936B-BA2D3496BE6B}"/>
          </ac:picMkLst>
        </pc:picChg>
      </pc:sldChg>
      <pc:sldChg chg="modSp new mod">
        <pc:chgData name="Samuel G" userId="8208c0071d97f4b4" providerId="LiveId" clId="{0A968509-191F-4646-84C5-E3ED55CA7C45}" dt="2021-06-07T15:37:07.077" v="61" actId="20577"/>
        <pc:sldMkLst>
          <pc:docMk/>
          <pc:sldMk cId="3914986789" sldId="260"/>
        </pc:sldMkLst>
        <pc:spChg chg="mod">
          <ac:chgData name="Samuel G" userId="8208c0071d97f4b4" providerId="LiveId" clId="{0A968509-191F-4646-84C5-E3ED55CA7C45}" dt="2021-06-07T15:36:55.037" v="5" actId="20577"/>
          <ac:spMkLst>
            <pc:docMk/>
            <pc:sldMk cId="3914986789" sldId="260"/>
            <ac:spMk id="2" creationId="{90BBA895-D938-4FA8-8CC3-F1B12E6013FE}"/>
          </ac:spMkLst>
        </pc:spChg>
        <pc:spChg chg="mod">
          <ac:chgData name="Samuel G" userId="8208c0071d97f4b4" providerId="LiveId" clId="{0A968509-191F-4646-84C5-E3ED55CA7C45}" dt="2021-06-07T15:37:07.077" v="61" actId="20577"/>
          <ac:spMkLst>
            <pc:docMk/>
            <pc:sldMk cId="3914986789" sldId="260"/>
            <ac:spMk id="3" creationId="{B9E8216F-B838-49F2-B648-B17083C2CF1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Arbeitszeit</a:t>
            </a:r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A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Stunden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64" b="0" i="0" u="none" strike="noStrike" kern="1200" baseline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CD9765F-61BE-4ED7-97A3-AD11F46A5327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/>
                      <a:t>h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64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AT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8DA-423B-B704-F173241403D1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A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</c:f>
              <c:strCache>
                <c:ptCount val="1"/>
                <c:pt idx="0">
                  <c:v>Kategorie 1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DA-423B-B704-F173241403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390430703"/>
        <c:axId val="1390406991"/>
      </c:barChart>
      <c:catAx>
        <c:axId val="139043070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90406991"/>
        <c:crosses val="autoZero"/>
        <c:auto val="1"/>
        <c:lblAlgn val="ctr"/>
        <c:lblOffset val="100"/>
        <c:noMultiLvlLbl val="0"/>
      </c:catAx>
      <c:valAx>
        <c:axId val="13904069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90430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10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3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4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2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3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1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5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9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3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1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9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26" r:id="rId6"/>
    <p:sldLayoutId id="2147483722" r:id="rId7"/>
    <p:sldLayoutId id="2147483723" r:id="rId8"/>
    <p:sldLayoutId id="2147483724" r:id="rId9"/>
    <p:sldLayoutId id="2147483725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lose-up of microphone head">
            <a:extLst>
              <a:ext uri="{FF2B5EF4-FFF2-40B4-BE49-F238E27FC236}">
                <a16:creationId xmlns:a16="http://schemas.microsoft.com/office/drawing/2014/main" id="{0B780BC2-D917-40D4-9821-17651BC75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" r="781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202CC20-ECBB-4315-B3F7-5BA0641DB9D4}"/>
              </a:ext>
            </a:extLst>
          </p:cNvPr>
          <p:cNvSpPr/>
          <p:nvPr/>
        </p:nvSpPr>
        <p:spPr>
          <a:xfrm>
            <a:off x="3498979" y="0"/>
            <a:ext cx="4525849" cy="6858000"/>
          </a:xfrm>
          <a:prstGeom prst="rect">
            <a:avLst/>
          </a:prstGeom>
          <a:gradFill flip="none" rotWithShape="1">
            <a:gsLst>
              <a:gs pos="22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55558A-D30C-4D73-BB86-71B20C7E8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de-AT" sz="4800" dirty="0"/>
              <a:t>Rap-Plattform</a:t>
            </a:r>
            <a:endParaRPr lang="en-US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B82F55-ABEE-46C9-B87D-DF8D9B43E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2000"/>
              <a:t>Samuel Gerhartinger, Elias Hoffmann, Gabriel Poslanovic, Adam Sowemimo, Hasan Tuncel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009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6E9A8-6620-443D-A073-C8862826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Das Team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FD8567-E6CC-42A5-8F75-4B872250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63" y="2386836"/>
            <a:ext cx="975658" cy="134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C03990-BD53-4723-803D-30D8941E3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"/>
          <a:stretch/>
        </p:blipFill>
        <p:spPr bwMode="auto">
          <a:xfrm>
            <a:off x="7083308" y="2386836"/>
            <a:ext cx="975658" cy="134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A6B73DB-A1D8-4AB4-94DF-17CC526DF6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83" y="4598917"/>
            <a:ext cx="975658" cy="134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54AB98F-85F6-4F99-9B5E-6DAE0615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23" y="4597291"/>
            <a:ext cx="975658" cy="134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ACD939E-1947-422C-936B-BA2D3496B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26" y="4598917"/>
            <a:ext cx="974476" cy="134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A267DE1-3AF3-4DC0-B8D8-215EABE93F60}"/>
              </a:ext>
            </a:extLst>
          </p:cNvPr>
          <p:cNvSpPr txBox="1"/>
          <p:nvPr/>
        </p:nvSpPr>
        <p:spPr>
          <a:xfrm>
            <a:off x="5340992" y="5940028"/>
            <a:ext cx="176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Elias Hoffmann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1AF9E58-8DBF-4C31-8932-FD1AFC820BAB}"/>
              </a:ext>
            </a:extLst>
          </p:cNvPr>
          <p:cNvSpPr txBox="1"/>
          <p:nvPr/>
        </p:nvSpPr>
        <p:spPr>
          <a:xfrm>
            <a:off x="6283512" y="3731973"/>
            <a:ext cx="257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Samuel Gerhartinger, Product Owner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1A304D-4F7D-4593-BFC5-BC2CBF01660D}"/>
              </a:ext>
            </a:extLst>
          </p:cNvPr>
          <p:cNvSpPr txBox="1"/>
          <p:nvPr/>
        </p:nvSpPr>
        <p:spPr>
          <a:xfrm>
            <a:off x="2158996" y="5940028"/>
            <a:ext cx="217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Adam Sowemimo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D2E567E-2068-4684-B6A9-EB6C5712EBFD}"/>
              </a:ext>
            </a:extLst>
          </p:cNvPr>
          <p:cNvSpPr txBox="1"/>
          <p:nvPr/>
        </p:nvSpPr>
        <p:spPr>
          <a:xfrm>
            <a:off x="3783976" y="3731973"/>
            <a:ext cx="217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Gabriel Poslanovic, Scrum Master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BDCB824-A49D-43CF-99AC-3914984585BF}"/>
              </a:ext>
            </a:extLst>
          </p:cNvPr>
          <p:cNvSpPr txBox="1"/>
          <p:nvPr/>
        </p:nvSpPr>
        <p:spPr>
          <a:xfrm>
            <a:off x="8204139" y="5933126"/>
            <a:ext cx="15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Hasan Tuncel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4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F95802-7501-4820-9048-B489DFBA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Under</a:t>
            </a:r>
            <a:r>
              <a:rPr lang="de-AT" dirty="0"/>
              <a:t> Construction</a:t>
            </a: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0D53152-DF7C-4477-9176-FFDFA4C02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378016"/>
            <a:ext cx="11495314" cy="646611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F3F2A99-5935-4E75-A1F3-D2EAFA55C51D}"/>
              </a:ext>
            </a:extLst>
          </p:cNvPr>
          <p:cNvSpPr txBox="1"/>
          <p:nvPr/>
        </p:nvSpPr>
        <p:spPr>
          <a:xfrm>
            <a:off x="4231345" y="4152124"/>
            <a:ext cx="114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/>
              <a:t>Design</a:t>
            </a:r>
            <a:endParaRPr lang="en-US" b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54A729F-7C96-4702-98AD-38A7FE18FA82}"/>
              </a:ext>
            </a:extLst>
          </p:cNvPr>
          <p:cNvSpPr txBox="1"/>
          <p:nvPr/>
        </p:nvSpPr>
        <p:spPr>
          <a:xfrm>
            <a:off x="4711958" y="5692161"/>
            <a:ext cx="1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Up/Download</a:t>
            </a:r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E7CEA64-6473-4DAF-B5D1-F8062F3E2CC3}"/>
              </a:ext>
            </a:extLst>
          </p:cNvPr>
          <p:cNvSpPr txBox="1"/>
          <p:nvPr/>
        </p:nvSpPr>
        <p:spPr>
          <a:xfrm>
            <a:off x="6982407" y="5692161"/>
            <a:ext cx="1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Userverwaltung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8FEBA9D-165D-4980-90D8-91D61B1F7104}"/>
              </a:ext>
            </a:extLst>
          </p:cNvPr>
          <p:cNvSpPr txBox="1"/>
          <p:nvPr/>
        </p:nvSpPr>
        <p:spPr>
          <a:xfrm>
            <a:off x="9252856" y="5692161"/>
            <a:ext cx="1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Anhören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8E8F2E6-E7F9-4B0D-966D-75BEAF944FEA}"/>
              </a:ext>
            </a:extLst>
          </p:cNvPr>
          <p:cNvSpPr txBox="1"/>
          <p:nvPr/>
        </p:nvSpPr>
        <p:spPr>
          <a:xfrm>
            <a:off x="8089639" y="4908141"/>
            <a:ext cx="1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Suchen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0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BA895-D938-4FA8-8CC3-F1B12E6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E8216F-B838-49F2-B648-B17083C2C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Müssen wir wirklich so ausführlich über die Idee reden?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8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8E80B-B5D3-4A9A-9808-28FBBAB6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7A07C8A5-2991-49B9-AC0C-1147466515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040413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163429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Rap-Plattform</vt:lpstr>
      <vt:lpstr>Das Team</vt:lpstr>
      <vt:lpstr>Under Construction</vt:lpstr>
      <vt:lpstr>Idee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Rap-Plattform</dc:title>
  <dc:creator>Gerhartinger Samuel</dc:creator>
  <cp:lastModifiedBy>Samuel G</cp:lastModifiedBy>
  <cp:revision>9</cp:revision>
  <dcterms:created xsi:type="dcterms:W3CDTF">2021-06-07T14:22:35Z</dcterms:created>
  <dcterms:modified xsi:type="dcterms:W3CDTF">2021-06-08T05:54:20Z</dcterms:modified>
</cp:coreProperties>
</file>